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B6323-B666-485E-9CC2-969F37F99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621" y="1300785"/>
            <a:ext cx="10712740" cy="2509213"/>
          </a:xfrm>
        </p:spPr>
        <p:txBody>
          <a:bodyPr>
            <a:normAutofit/>
          </a:bodyPr>
          <a:lstStyle/>
          <a:p>
            <a:r>
              <a:rPr lang="en-US" sz="6600" b="1" dirty="0"/>
              <a:t>KNOWING  GOD’S  VOICE</a:t>
            </a:r>
            <a:endParaRPr lang="en-GB" sz="6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D9465-7367-4B9A-9D99-01995B62A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4185616"/>
            <a:ext cx="8689976" cy="1371599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Listening to god -   PART 2</a:t>
            </a:r>
            <a:endParaRPr lang="en-GB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05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670CC1-F912-4A6B-89FA-5383672D8616}"/>
              </a:ext>
            </a:extLst>
          </p:cNvPr>
          <p:cNvSpPr/>
          <p:nvPr/>
        </p:nvSpPr>
        <p:spPr>
          <a:xfrm>
            <a:off x="478172" y="1342239"/>
            <a:ext cx="1132513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kern="100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GOD SPOKE IN THE BIBLE  through</a:t>
            </a: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en-GB" sz="2800" kern="100" dirty="0">
                <a:latin typeface="Aptos"/>
                <a:ea typeface="Aptos"/>
                <a:cs typeface="Times New Roman" panose="02020603050405020304" pitchFamily="18" charset="0"/>
              </a:rPr>
              <a:t>–</a:t>
            </a:r>
            <a:endParaRPr lang="en-GB" sz="20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Dreams and visions – as with Joseph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Angelic visitations – Mary and the Shepherds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Impressions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Reflection on scripture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Through thunder – as with Moses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Audible voice –      Samuel 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                                 Jesus Baptism – Matthew 3: vs 17 and Mark 1: vs 11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                                 Transfiguration – Matthew 17, Mark 9, Luke 9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                                 Before the Crucifixion – John 12</a:t>
            </a:r>
            <a:endParaRPr lang="en-GB" sz="2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b="1" kern="100" dirty="0">
                <a:latin typeface="Aptos"/>
                <a:ea typeface="Aptos"/>
                <a:cs typeface="Times New Roman" panose="02020603050405020304" pitchFamily="18" charset="0"/>
              </a:rPr>
              <a:t>In the Quiet Places – Psalm 46: vs 10  -  Be Still and Know That I Am God</a:t>
            </a:r>
            <a:endParaRPr lang="en-GB" sz="2000" b="1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5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CE15B3-2DF8-46AE-B955-5769FB5D4E13}"/>
              </a:ext>
            </a:extLst>
          </p:cNvPr>
          <p:cNvSpPr/>
          <p:nvPr/>
        </p:nvSpPr>
        <p:spPr>
          <a:xfrm>
            <a:off x="654341" y="302003"/>
            <a:ext cx="1103991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600" b="1" kern="100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God spoke directly to many people, as we see in Genesis</a:t>
            </a:r>
            <a:r>
              <a:rPr lang="en-GB" sz="3600" b="1" kern="100" dirty="0">
                <a:latin typeface="Aptos"/>
                <a:ea typeface="Aptos"/>
                <a:cs typeface="Times New Roman" panose="02020603050405020304" pitchFamily="18" charset="0"/>
              </a:rPr>
              <a:t>:</a:t>
            </a:r>
            <a:endParaRPr lang="en-GB" sz="28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40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4000" b="1" kern="100" dirty="0">
                <a:latin typeface="Aptos"/>
                <a:ea typeface="Aptos"/>
                <a:cs typeface="Times New Roman" panose="02020603050405020304" pitchFamily="18" charset="0"/>
              </a:rPr>
              <a:t>Adam &amp; Eve – Genesis 3: 8</a:t>
            </a:r>
            <a:endParaRPr lang="en-GB" sz="32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4000" b="1" kern="100" dirty="0">
                <a:latin typeface="Aptos"/>
                <a:ea typeface="Aptos"/>
                <a:cs typeface="Times New Roman" panose="02020603050405020304" pitchFamily="18" charset="0"/>
              </a:rPr>
              <a:t>Cain – Genesis 4: 6</a:t>
            </a:r>
            <a:endParaRPr lang="en-GB" sz="32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4000" b="1" kern="100" dirty="0">
                <a:latin typeface="Aptos"/>
                <a:ea typeface="Aptos"/>
                <a:cs typeface="Times New Roman" panose="02020603050405020304" pitchFamily="18" charset="0"/>
              </a:rPr>
              <a:t>Abraham – Genesis 12; 1 – 3;  17: 1 – 2</a:t>
            </a:r>
            <a:endParaRPr lang="en-GB" sz="32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4000" b="1" kern="100" dirty="0">
                <a:latin typeface="Aptos"/>
                <a:ea typeface="Aptos"/>
                <a:cs typeface="Times New Roman" panose="02020603050405020304" pitchFamily="18" charset="0"/>
              </a:rPr>
              <a:t>Jacob – Genesis 28: 13 – 15; 32: 26 – 29</a:t>
            </a:r>
            <a:endParaRPr lang="en-GB" sz="32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4000" b="1" kern="100" dirty="0">
                <a:latin typeface="Aptos"/>
                <a:ea typeface="Aptos"/>
                <a:cs typeface="Times New Roman" panose="02020603050405020304" pitchFamily="18" charset="0"/>
              </a:rPr>
              <a:t>Moses, Isaiah, Jeremiah, Nathan, Elijah</a:t>
            </a:r>
            <a:endParaRPr lang="en-GB" sz="32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4000" b="1" kern="100" dirty="0">
                <a:latin typeface="Aptos"/>
                <a:ea typeface="Aptos"/>
                <a:cs typeface="Times New Roman" panose="02020603050405020304" pitchFamily="18" charset="0"/>
              </a:rPr>
              <a:t>The last person God spoke to before the arrival of Jesus, was John the Baptist – Luke 16: 16</a:t>
            </a:r>
            <a:endParaRPr lang="en-GB" sz="3200" b="1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759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F8E41E-E880-4FAB-9D23-E6BBEBA52679}"/>
              </a:ext>
            </a:extLst>
          </p:cNvPr>
          <p:cNvSpPr/>
          <p:nvPr/>
        </p:nvSpPr>
        <p:spPr>
          <a:xfrm>
            <a:off x="478172" y="1182848"/>
            <a:ext cx="11274804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5400" b="1" kern="100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How Does God Speak to Us Today </a:t>
            </a:r>
            <a:r>
              <a:rPr lang="en-GB" sz="5400" b="1" i="1" kern="100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and</a:t>
            </a:r>
            <a:r>
              <a:rPr lang="en-GB" sz="5400" b="1" kern="100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 How Do We Recognise His Voice?</a:t>
            </a:r>
            <a:endParaRPr lang="en-GB" sz="44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kern="100" dirty="0">
                <a:latin typeface="Aptos"/>
                <a:ea typeface="Aptos"/>
                <a:cs typeface="Times New Roman" panose="02020603050405020304" pitchFamily="18" charset="0"/>
              </a:rPr>
              <a:t> </a:t>
            </a:r>
            <a:endParaRPr lang="en-GB" sz="14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4400" b="1" kern="100" dirty="0">
                <a:latin typeface="Aptos"/>
                <a:ea typeface="Aptos"/>
                <a:cs typeface="Times New Roman" panose="02020603050405020304" pitchFamily="18" charset="0"/>
              </a:rPr>
              <a:t>Spend time with Him </a:t>
            </a:r>
          </a:p>
          <a:p>
            <a:pPr>
              <a:spcAft>
                <a:spcPts val="0"/>
              </a:spcAft>
            </a:pPr>
            <a:r>
              <a:rPr lang="en-GB" sz="4400" b="1" kern="100" dirty="0">
                <a:latin typeface="Aptos"/>
                <a:ea typeface="Aptos"/>
                <a:cs typeface="Times New Roman" panose="02020603050405020304" pitchFamily="18" charset="0"/>
              </a:rPr>
              <a:t>Get to know Him – the way He thinks </a:t>
            </a:r>
          </a:p>
          <a:p>
            <a:pPr>
              <a:spcAft>
                <a:spcPts val="0"/>
              </a:spcAft>
            </a:pPr>
            <a:r>
              <a:rPr lang="en-GB" sz="4400" b="1" kern="100" dirty="0">
                <a:latin typeface="Aptos"/>
                <a:ea typeface="Aptos"/>
                <a:cs typeface="Times New Roman" panose="02020603050405020304" pitchFamily="18" charset="0"/>
              </a:rPr>
              <a:t>Have a relationship </a:t>
            </a:r>
          </a:p>
          <a:p>
            <a:pPr>
              <a:spcAft>
                <a:spcPts val="0"/>
              </a:spcAft>
            </a:pPr>
            <a:r>
              <a:rPr lang="en-GB" sz="4400" b="1" kern="100" dirty="0">
                <a:latin typeface="Aptos"/>
                <a:ea typeface="Aptos"/>
                <a:cs typeface="Times New Roman" panose="02020603050405020304" pitchFamily="18" charset="0"/>
              </a:rPr>
              <a:t>Let Him make His home in our hearts.</a:t>
            </a:r>
            <a:endParaRPr lang="en-GB" sz="3600" b="1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340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F685CD-F3C9-4142-9F65-CDC378115929}"/>
              </a:ext>
            </a:extLst>
          </p:cNvPr>
          <p:cNvSpPr/>
          <p:nvPr/>
        </p:nvSpPr>
        <p:spPr>
          <a:xfrm>
            <a:off x="570451" y="906012"/>
            <a:ext cx="1100635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Are You Hungry for More of Him?</a:t>
            </a:r>
          </a:p>
          <a:p>
            <a:endParaRPr lang="en-US" sz="2000" b="1" dirty="0">
              <a:highlight>
                <a:srgbClr val="FFFF00"/>
              </a:highlight>
              <a:latin typeface="Aptos"/>
              <a:cs typeface="Times New Roman" panose="02020603050405020304" pitchFamily="18" charset="0"/>
            </a:endParaRPr>
          </a:p>
          <a:p>
            <a:endParaRPr lang="en-US" sz="4000" b="1" dirty="0">
              <a:latin typeface="Aptos"/>
              <a:cs typeface="Times New Roman" panose="02020603050405020304" pitchFamily="18" charset="0"/>
            </a:endParaRPr>
          </a:p>
          <a:p>
            <a:r>
              <a:rPr lang="en-US" sz="4000" b="1" dirty="0">
                <a:latin typeface="Aptos"/>
                <a:cs typeface="Times New Roman" panose="02020603050405020304" pitchFamily="18" charset="0"/>
              </a:rPr>
              <a:t>G</a:t>
            </a:r>
            <a:r>
              <a:rPr lang="en-GB" sz="4000" b="1" dirty="0">
                <a:latin typeface="Aptos"/>
                <a:cs typeface="Times New Roman" panose="02020603050405020304" pitchFamily="18" charset="0"/>
              </a:rPr>
              <a:t>od never let’s us go hungry</a:t>
            </a:r>
          </a:p>
          <a:p>
            <a:r>
              <a:rPr lang="en-US" sz="4000" b="1" dirty="0">
                <a:latin typeface="Aptos"/>
                <a:cs typeface="Times New Roman" panose="02020603050405020304" pitchFamily="18" charset="0"/>
              </a:rPr>
              <a:t>S</a:t>
            </a:r>
            <a:r>
              <a:rPr lang="en-GB" sz="4000" b="1" dirty="0">
                <a:latin typeface="Aptos"/>
                <a:cs typeface="Times New Roman" panose="02020603050405020304" pitchFamily="18" charset="0"/>
              </a:rPr>
              <a:t>eek Him with all your heart and understanding</a:t>
            </a:r>
            <a:r>
              <a:rPr lang="en-GB" sz="3600" dirty="0">
                <a:latin typeface="Aptos"/>
                <a:cs typeface="Times New Roman" panose="02020603050405020304" pitchFamily="18" charset="0"/>
              </a:rPr>
              <a:t>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7919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C1D30B-EEAF-476F-8A5F-C0837E764F27}"/>
              </a:ext>
            </a:extLst>
          </p:cNvPr>
          <p:cNvSpPr/>
          <p:nvPr/>
        </p:nvSpPr>
        <p:spPr>
          <a:xfrm>
            <a:off x="360726" y="1124125"/>
            <a:ext cx="1145936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800" b="1" kern="100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How do we receive Words of Knowledge?</a:t>
            </a:r>
            <a:r>
              <a:rPr lang="en-GB" sz="4800" kern="100" dirty="0">
                <a:latin typeface="Aptos"/>
                <a:ea typeface="Aptos"/>
                <a:cs typeface="Times New Roman" panose="02020603050405020304" pitchFamily="18" charset="0"/>
              </a:rPr>
              <a:t>  </a:t>
            </a:r>
            <a:endParaRPr lang="en-GB" sz="40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kern="100" dirty="0">
                <a:latin typeface="Aptos"/>
                <a:ea typeface="Aptos"/>
                <a:cs typeface="Times New Roman" panose="02020603050405020304" pitchFamily="18" charset="0"/>
              </a:rPr>
              <a:t>                </a:t>
            </a:r>
          </a:p>
          <a:p>
            <a:pPr algn="ctr">
              <a:spcAft>
                <a:spcPts val="0"/>
              </a:spcAft>
            </a:pPr>
            <a:r>
              <a:rPr lang="en-GB" sz="4400" b="1" kern="100" dirty="0">
                <a:latin typeface="Aptos"/>
                <a:ea typeface="Aptos"/>
                <a:cs typeface="Times New Roman" panose="02020603050405020304" pitchFamily="18" charset="0"/>
              </a:rPr>
              <a:t>First of all asking and then expecting an answer!</a:t>
            </a:r>
            <a:endParaRPr lang="en-GB" sz="36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200" b="1" kern="100" dirty="0">
                <a:latin typeface="Aptos"/>
                <a:ea typeface="Aptos"/>
                <a:cs typeface="Times New Roman" panose="02020603050405020304" pitchFamily="18" charset="0"/>
              </a:rPr>
              <a:t>Through a sudden sense or pain in our own body that wasn’t there before. </a:t>
            </a:r>
            <a:endParaRPr lang="en-GB" sz="24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200" b="1" kern="100" dirty="0">
                <a:latin typeface="Aptos"/>
                <a:ea typeface="Aptos"/>
                <a:cs typeface="Times New Roman" panose="02020603050405020304" pitchFamily="18" charset="0"/>
              </a:rPr>
              <a:t>Pictures or visions and dreams.</a:t>
            </a:r>
            <a:endParaRPr lang="en-GB" sz="2400" b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200" b="1" kern="100" dirty="0">
                <a:latin typeface="Aptos"/>
                <a:ea typeface="Aptos"/>
                <a:cs typeface="Times New Roman" panose="02020603050405020304" pitchFamily="18" charset="0"/>
              </a:rPr>
              <a:t>A knowing in your knower!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</a:t>
            </a:r>
            <a:r>
              <a:rPr lang="en-GB" sz="32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rust and Obey</a:t>
            </a:r>
            <a:endParaRPr lang="en-GB" sz="2400" b="1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784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D71017-5F88-453D-9F79-F718841E972C}"/>
              </a:ext>
            </a:extLst>
          </p:cNvPr>
          <p:cNvSpPr/>
          <p:nvPr/>
        </p:nvSpPr>
        <p:spPr>
          <a:xfrm>
            <a:off x="310393" y="503340"/>
            <a:ext cx="896783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800" b="1" kern="100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What about Coincidences?  </a:t>
            </a:r>
          </a:p>
          <a:p>
            <a:pPr>
              <a:spcAft>
                <a:spcPts val="0"/>
              </a:spcAft>
            </a:pPr>
            <a:endParaRPr lang="en-GB" sz="3200" b="1" kern="100" dirty="0">
              <a:highlight>
                <a:srgbClr val="FFFF00"/>
              </a:highlight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4400" b="1" kern="100" dirty="0">
                <a:latin typeface="Aptos"/>
                <a:ea typeface="Aptos"/>
                <a:cs typeface="Times New Roman" panose="02020603050405020304" pitchFamily="18" charset="0"/>
              </a:rPr>
              <a:t>I believe these to  be </a:t>
            </a:r>
          </a:p>
          <a:p>
            <a:pPr>
              <a:spcAft>
                <a:spcPts val="0"/>
              </a:spcAft>
            </a:pPr>
            <a:r>
              <a:rPr lang="en-GB" sz="4400" b="1" kern="100" dirty="0">
                <a:latin typeface="Aptos"/>
                <a:ea typeface="Aptos"/>
                <a:cs typeface="Times New Roman" panose="02020603050405020304" pitchFamily="18" charset="0"/>
              </a:rPr>
              <a:t>         ‘God given moments for change’.</a:t>
            </a:r>
          </a:p>
          <a:p>
            <a:pPr>
              <a:spcAft>
                <a:spcPts val="0"/>
              </a:spcAft>
            </a:pPr>
            <a:endParaRPr lang="en-US" sz="4400" b="1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r>
              <a:rPr lang="en-GB" sz="3600" b="1" dirty="0">
                <a:highlight>
                  <a:srgbClr val="FFFF00"/>
                </a:highlight>
                <a:latin typeface="Aptos"/>
                <a:ea typeface="Aptos"/>
                <a:cs typeface="Times New Roman" panose="02020603050405020304" pitchFamily="18" charset="0"/>
              </a:rPr>
              <a:t>I don’t believe in coincidences </a:t>
            </a:r>
          </a:p>
          <a:p>
            <a:endParaRPr lang="en-GB" sz="3600" b="1" dirty="0">
              <a:highlight>
                <a:srgbClr val="FFFF00"/>
              </a:highlight>
              <a:latin typeface="Aptos"/>
              <a:ea typeface="Aptos"/>
              <a:cs typeface="Times New Roman" panose="02020603050405020304" pitchFamily="18" charset="0"/>
            </a:endParaRPr>
          </a:p>
          <a:p>
            <a:r>
              <a:rPr lang="en-GB" sz="4400" b="1" dirty="0">
                <a:latin typeface="Aptos"/>
                <a:ea typeface="Aptos"/>
                <a:cs typeface="Times New Roman" panose="02020603050405020304" pitchFamily="18" charset="0"/>
              </a:rPr>
              <a:t>I do believe God speaks to us today</a:t>
            </a:r>
          </a:p>
          <a:p>
            <a:pPr>
              <a:spcAft>
                <a:spcPts val="0"/>
              </a:spcAft>
            </a:pPr>
            <a:endParaRPr lang="en-GB" sz="3600" b="1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435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DDCAC9-F51D-40EF-B3D1-31252D5FDC16}"/>
              </a:ext>
            </a:extLst>
          </p:cNvPr>
          <p:cNvSpPr/>
          <p:nvPr/>
        </p:nvSpPr>
        <p:spPr>
          <a:xfrm>
            <a:off x="427838" y="260058"/>
            <a:ext cx="10771465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b="1" dirty="0">
              <a:highlight>
                <a:srgbClr val="FFFF00"/>
              </a:highlight>
            </a:endParaRPr>
          </a:p>
          <a:p>
            <a:r>
              <a:rPr lang="en-GB" sz="5400" b="1" dirty="0">
                <a:highlight>
                  <a:srgbClr val="FFFF00"/>
                </a:highlight>
              </a:rPr>
              <a:t>4 Ways to Hearing God’s Voice</a:t>
            </a:r>
            <a:endParaRPr lang="en-GB" sz="5400" dirty="0">
              <a:highlight>
                <a:srgbClr val="FFFF00"/>
              </a:highlight>
            </a:endParaRPr>
          </a:p>
          <a:p>
            <a:r>
              <a:rPr lang="en-GB" dirty="0">
                <a:highlight>
                  <a:srgbClr val="FFFF00"/>
                </a:highlight>
              </a:rPr>
              <a:t> </a:t>
            </a:r>
          </a:p>
          <a:p>
            <a:endParaRPr lang="en-GB" sz="2800" b="1" dirty="0"/>
          </a:p>
          <a:p>
            <a:r>
              <a:rPr lang="en-GB" sz="4000" b="1" dirty="0"/>
              <a:t>Expect to hear from God</a:t>
            </a:r>
          </a:p>
          <a:p>
            <a:r>
              <a:rPr lang="en-GB" sz="4000" b="1" dirty="0"/>
              <a:t> </a:t>
            </a:r>
          </a:p>
          <a:p>
            <a:r>
              <a:rPr lang="en-GB" sz="4000" b="1" dirty="0"/>
              <a:t>Be obedient with the small things</a:t>
            </a:r>
          </a:p>
          <a:p>
            <a:r>
              <a:rPr lang="en-GB" sz="4000" b="1" dirty="0"/>
              <a:t> </a:t>
            </a:r>
          </a:p>
          <a:p>
            <a:r>
              <a:rPr lang="en-GB" sz="4000" b="1" dirty="0"/>
              <a:t>Learn to discern His voice</a:t>
            </a:r>
          </a:p>
          <a:p>
            <a:r>
              <a:rPr lang="en-GB" sz="4000" b="1" dirty="0"/>
              <a:t> </a:t>
            </a:r>
          </a:p>
          <a:p>
            <a:r>
              <a:rPr lang="en-GB" sz="4000" b="1" dirty="0"/>
              <a:t>Line it up with His word – the bible</a:t>
            </a:r>
          </a:p>
          <a:p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1308074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26</TotalTime>
  <Words>362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Symbol</vt:lpstr>
      <vt:lpstr>Times New Roman</vt:lpstr>
      <vt:lpstr>Tw Cen MT</vt:lpstr>
      <vt:lpstr>Droplet</vt:lpstr>
      <vt:lpstr>KNOWING  GOD’S  VOICE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KNOWING  GOD’S  VOICE</dc:title>
  <dc:creator>Margaret S</dc:creator>
  <cp:lastModifiedBy>Margaret S</cp:lastModifiedBy>
  <cp:revision>3</cp:revision>
  <dcterms:created xsi:type="dcterms:W3CDTF">2024-07-13T12:56:18Z</dcterms:created>
  <dcterms:modified xsi:type="dcterms:W3CDTF">2024-07-13T13:23:51Z</dcterms:modified>
</cp:coreProperties>
</file>